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7E8F-5BB2-4F71-A251-881B71042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F1CC5-1095-4C20-9418-EDF2DFB3C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7D1D-E88D-4240-9911-0F2FBBD4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5EA6-001F-4ED8-A698-E678DB9B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FE06-58BD-4546-9B33-8BFF8FE1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6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E0E3-B6D9-4EFC-ABFA-B8FB8875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5B47E-2BB5-4712-9D92-347C07CD1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E2D66-83A2-4174-A7A6-DC68F10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104D3-25AB-4CB0-A96E-626A7ED5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DD2D-9EBE-4570-8E84-547834CB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E3714-29E5-4732-A93E-BC22B5FC1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CCD04-E068-406D-9E9E-41B65FAF5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1F3A-7035-4D98-A606-2D1DC86D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5E9A-0795-4832-986D-DB8B1133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9327-4844-404A-B812-78863EBE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4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C475-85E0-43D7-972F-0F9FBA47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1FF7-6D4C-4D61-A635-8BA00AAD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7CAE-A48B-4405-833F-ECE1967F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914F-5956-4CEA-BAA1-24A99581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9360F-60E9-4BF8-82EF-188127C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72E3-7FC2-4A04-AA80-C10E0901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CB5BB-6A3C-4CA3-B03B-8E70E45B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FA0B-348A-4A18-8291-8C85C49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A7C0-EE79-409D-A8E5-9B53B7B0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77356-02D4-4DBE-8F25-41E53438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1658-7C9C-4B0B-8BCD-BC1B92CA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5BE2-0F52-4A41-8B66-E2BDF5295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18278-5E12-428B-BF4C-2200D441A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27909-8D69-4E4F-8CEA-743B9144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2EF96-0DA7-4EAA-A0FE-5852F337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B8526-B8CF-4CDE-8268-36A947C3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7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DC88-8A7C-48BC-B7A5-067134AC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E7C1-DEC8-4FAB-8AE5-E19CD01F3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FF115-799F-4F10-A424-17F3899E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32B4A-D538-4856-9BBA-65386B8A3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50948-7F67-4BF1-A36B-BE33368DF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C9708-6664-4CDE-B63D-037C1643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9F45A-7D46-40E1-88DB-33860B9C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33D86-4627-4D94-9832-A922DD8A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0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641E-908C-4CB1-AFBF-2CDF8E8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D341A-06A2-48E8-8459-105090AE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A1847-570A-4C9A-B9E9-52110E8A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74A41-0B67-4867-96FD-30DDD4F5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30C5F-7909-47D0-8F3F-FEC8D3F9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7EDCD-8C21-4BFD-829F-F5E7F66A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FC7CB-F032-419B-AB04-CA4EC252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3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A8A3-B738-43DE-A866-BF7E2FAE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BA86-D4E9-4EB4-AD8D-6AD9E534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441B9-74D9-4D21-B93D-6421E607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BE49-DE59-4778-B622-9E5635A4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9B59B-72F6-4BE7-B421-EE42852A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1609E-2127-4393-9AAC-9534253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2F50-2188-4672-9401-33235905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89B84-B3A1-49E7-89CD-AB073483A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B97FC-A15C-4B55-9225-9263CEEE5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651A9-19C3-4B56-8483-5818A7EB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D36BF-A77B-4F1E-B48C-5C4CE510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969E-57B7-49FF-BADF-9AAFF80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9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7D4BC-4FFA-4121-B053-EDDB37A6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A7D0D-C0DD-4883-9139-4DE22AF6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8318E-A01A-497F-8F8C-87EB0A2C3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888B-D192-47B2-9D25-B45EF410D73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0D2E-BFB9-4BB4-8D71-370DD03B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543-6B78-42B1-B1A1-9A3711B58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43CA-EBEA-478C-9EED-A6AB86C34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F80D7-7AF6-4A91-8C4E-E5D9E50DA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Titchfield Terriers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DD702-62DA-44B4-BEA6-88B3E93D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….the next tour</a:t>
            </a:r>
          </a:p>
        </p:txBody>
      </p:sp>
    </p:spTree>
    <p:extLst>
      <p:ext uri="{BB962C8B-B14F-4D97-AF65-F5344CB8AC3E}">
        <p14:creationId xmlns:p14="http://schemas.microsoft.com/office/powerpoint/2010/main" val="29799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D1EB-F9D7-4041-8300-C0584346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0FAB-8D93-4C5E-9BEA-B4171CA0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9DFE2-9E4D-4666-87AE-83B943982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8" t="27666" r="34437" b="19000"/>
          <a:stretch/>
        </p:blipFill>
        <p:spPr>
          <a:xfrm>
            <a:off x="42385" y="0"/>
            <a:ext cx="121158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AF78-840E-45F0-B3D5-5143307D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8C32-B3E0-4450-BDBC-DF4B9FE1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FF218-BCD5-4CAA-8133-0A661681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CB8D-4380-4AAB-94AA-A9D3087F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335"/>
          </a:xfrm>
        </p:spPr>
        <p:txBody>
          <a:bodyPr>
            <a:normAutofit/>
          </a:bodyPr>
          <a:lstStyle/>
          <a:p>
            <a:r>
              <a:rPr lang="en-GB" sz="9600" dirty="0"/>
              <a:t>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C7FF-E47A-4440-891F-A47E78CE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40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86C2F8-B3FD-4367-97C7-AC84EDED0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" t="18111" r="28750" b="18111"/>
          <a:stretch/>
        </p:blipFill>
        <p:spPr>
          <a:xfrm>
            <a:off x="1" y="0"/>
            <a:ext cx="12220754" cy="68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E6E7-43EA-442E-91E0-5CEC9F9B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229A-F68A-4272-ABD5-AB719E7D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CECE5-EFBC-427C-B1CB-AABBC2EA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34111" r="42375" b="9931"/>
          <a:stretch/>
        </p:blipFill>
        <p:spPr>
          <a:xfrm>
            <a:off x="838200" y="184222"/>
            <a:ext cx="10439400" cy="64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884C4-0495-4DA9-A561-8BAFB66F9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2" t="22555" r="42906" b="11889"/>
          <a:stretch/>
        </p:blipFill>
        <p:spPr>
          <a:xfrm>
            <a:off x="922020" y="14329"/>
            <a:ext cx="9176137" cy="68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4A40-F63C-4360-A50F-2B484937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2C5E-037D-4367-9654-2D9FBDECF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1EEA8-35CB-4F41-BDA8-946EC5B27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3" t="19001" r="30375" b="20222"/>
          <a:stretch/>
        </p:blipFill>
        <p:spPr>
          <a:xfrm>
            <a:off x="0" y="18012"/>
            <a:ext cx="12219174" cy="65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35D3A63-9ABC-4D9B-BFC4-80C7CBFA7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19" y="0"/>
            <a:ext cx="7158604" cy="6857999"/>
          </a:xfrm>
        </p:spPr>
      </p:pic>
    </p:spTree>
    <p:extLst>
      <p:ext uri="{BB962C8B-B14F-4D97-AF65-F5344CB8AC3E}">
        <p14:creationId xmlns:p14="http://schemas.microsoft.com/office/powerpoint/2010/main" val="159272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A10C-A6A6-40A9-8910-DB7FC46C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sky, outdoor, mountain&#10;&#10;Description automatically generated">
            <a:extLst>
              <a:ext uri="{FF2B5EF4-FFF2-40B4-BE49-F238E27FC236}">
                <a16:creationId xmlns:a16="http://schemas.microsoft.com/office/drawing/2014/main" id="{8820150F-9CDB-4D16-B0FA-FDD5BB405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" y="87464"/>
            <a:ext cx="12178997" cy="6089499"/>
          </a:xfrm>
        </p:spPr>
      </p:pic>
    </p:spTree>
    <p:extLst>
      <p:ext uri="{BB962C8B-B14F-4D97-AF65-F5344CB8AC3E}">
        <p14:creationId xmlns:p14="http://schemas.microsoft.com/office/powerpoint/2010/main" val="118168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F8C6-7214-45A5-BE85-E6001E14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6751CAF-9BEE-4468-94B8-95D9F9E38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10265199" cy="7698899"/>
          </a:xfrm>
        </p:spPr>
      </p:pic>
    </p:spTree>
    <p:extLst>
      <p:ext uri="{BB962C8B-B14F-4D97-AF65-F5344CB8AC3E}">
        <p14:creationId xmlns:p14="http://schemas.microsoft.com/office/powerpoint/2010/main" val="40789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F80D7-7AF6-4A91-8C4E-E5D9E50DA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Titchfield Terriers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DD702-62DA-44B4-BEA6-88B3E93D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….the next tour</a:t>
            </a:r>
          </a:p>
        </p:txBody>
      </p:sp>
    </p:spTree>
    <p:extLst>
      <p:ext uri="{BB962C8B-B14F-4D97-AF65-F5344CB8AC3E}">
        <p14:creationId xmlns:p14="http://schemas.microsoft.com/office/powerpoint/2010/main" val="76540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Titchfield Terriers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Titchfield Terriers</vt:lpstr>
      <vt:lpstr>PowerPoint Presentation</vt:lpstr>
      <vt:lpstr>PowerPoint Presentation</vt:lpstr>
      <vt:lpstr>The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Park</dc:creator>
  <cp:lastModifiedBy>Stephen Park</cp:lastModifiedBy>
  <cp:revision>7</cp:revision>
  <dcterms:created xsi:type="dcterms:W3CDTF">2021-02-07T17:50:33Z</dcterms:created>
  <dcterms:modified xsi:type="dcterms:W3CDTF">2021-02-07T20:57:05Z</dcterms:modified>
</cp:coreProperties>
</file>